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2" r:id="rId2"/>
    <p:sldId id="273" r:id="rId3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/>
    <p:restoredTop sz="94697"/>
  </p:normalViewPr>
  <p:slideViewPr>
    <p:cSldViewPr snapToGrid="0" snapToObjects="1">
      <p:cViewPr varScale="1">
        <p:scale>
          <a:sx n="103" d="100"/>
          <a:sy n="103" d="100"/>
        </p:scale>
        <p:origin x="200" y="2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8DE70D-F53E-3744-9AC8-07847A6C6A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8831E4F-7141-1547-88A7-DB9F981363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sv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3DDC5F-B63E-CD40-93A0-19F1669563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D9C50-06B0-9849-A323-AABAB30AAFED}" type="datetimeFigureOut">
              <a:rPr lang="sv-SE" smtClean="0"/>
              <a:t>2023-03-14</a:t>
            </a:fld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936282-7877-634D-A284-BFDE903A92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F7F798-F139-604D-8E48-96F6D85EA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453A5-CFDF-3849-BC72-D344F16EF63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524928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95B9FE-EEB9-5C43-8D57-19FEB3CD1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34E77D-82DF-5E46-80D1-7F10431645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6A6F91-E822-F444-93D8-1F1F563733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D9C50-06B0-9849-A323-AABAB30AAFED}" type="datetimeFigureOut">
              <a:rPr lang="sv-SE" smtClean="0"/>
              <a:t>2023-03-14</a:t>
            </a:fld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72E668-FB96-404D-A090-947A4544AE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3E55BE-B42F-2948-9FA7-A06B28415C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453A5-CFDF-3849-BC72-D344F16EF63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16057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4023886-45F3-7E46-8A54-F74110E0D65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68783B-0DD9-8948-995F-2A035CFD45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D3322E-8EA7-2443-B740-B17C5E5B38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D9C50-06B0-9849-A323-AABAB30AAFED}" type="datetimeFigureOut">
              <a:rPr lang="sv-SE" smtClean="0"/>
              <a:t>2023-03-14</a:t>
            </a:fld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10A4AC-A05E-2442-A18D-ED1DFAABE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00F558-B861-4D46-A214-1DAB4B4E2C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453A5-CFDF-3849-BC72-D344F16EF63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93245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88DCA2-CD74-EC47-B084-7B73F412EF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D232B9-E5C1-7E44-9937-CEDC3C37F5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7B6D3E-36A2-4B43-BA23-C40E046728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D9C50-06B0-9849-A323-AABAB30AAFED}" type="datetimeFigureOut">
              <a:rPr lang="sv-SE" smtClean="0"/>
              <a:t>2023-03-14</a:t>
            </a:fld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798FB4-8FD3-4944-9AF7-20E18547FA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B4F41C-3A59-3F40-A577-02CF63810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453A5-CFDF-3849-BC72-D344F16EF63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80174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27969A-411D-694E-99C7-F4C1680B64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5A0718-9539-DD4C-A001-0825A0E1B0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63CE67-44C4-8D45-A64A-558801C631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D9C50-06B0-9849-A323-AABAB30AAFED}" type="datetimeFigureOut">
              <a:rPr lang="sv-SE" smtClean="0"/>
              <a:t>2023-03-14</a:t>
            </a:fld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87269C-7D26-6C43-844D-531519C5B5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AE7F06-1209-514B-8E95-2D4039AF47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453A5-CFDF-3849-BC72-D344F16EF63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63775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12CA3E-EF1A-5945-B297-3C6915F27E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3396C8-C260-FF4F-A3BD-BD1B403D11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56A020-EC5B-3942-8A52-0E8B581985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16A397-181C-374C-97C2-92D0DB9D5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D9C50-06B0-9849-A323-AABAB30AAFED}" type="datetimeFigureOut">
              <a:rPr lang="sv-SE" smtClean="0"/>
              <a:t>2023-03-14</a:t>
            </a:fld>
            <a:endParaRPr lang="sv-S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5C5D62-EE88-4C44-AF10-EBC30D30B3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B1BF0F-33F4-BB46-8010-DED12E62A2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453A5-CFDF-3849-BC72-D344F16EF63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860655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7168C7-A0CF-B24A-9624-CA6B59DA20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EAC163-CEBE-6642-BE25-155B0D9A86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AA232D-F140-AA4E-B766-F63A87C312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BFDED2D-D970-D54D-8D7C-64FB0AF0528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54D92CC-0837-3640-80A8-AA000F568E8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6DA2578-091F-454F-88AA-22E094C145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D9C50-06B0-9849-A323-AABAB30AAFED}" type="datetimeFigureOut">
              <a:rPr lang="sv-SE" smtClean="0"/>
              <a:t>2023-03-14</a:t>
            </a:fld>
            <a:endParaRPr lang="sv-S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A1A309C-F4AD-8848-82CD-D72B92AD5D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2B867EB-4F8E-0342-BEBA-67396E2C24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453A5-CFDF-3849-BC72-D344F16EF63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423814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B54BCE-F8D5-F446-AC72-9042CD18B2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865FCEC-FE46-144F-9C25-1E454F1083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D9C50-06B0-9849-A323-AABAB30AAFED}" type="datetimeFigureOut">
              <a:rPr lang="sv-SE" smtClean="0"/>
              <a:t>2023-03-14</a:t>
            </a:fld>
            <a:endParaRPr lang="sv-S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0393F2-2FD8-8147-871E-7535E5F37E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9F69F00-BA5F-3E43-89B1-F069FA5983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453A5-CFDF-3849-BC72-D344F16EF63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368405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E933BBB-85AC-CE40-AEF2-E49ADD5550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D9C50-06B0-9849-A323-AABAB30AAFED}" type="datetimeFigureOut">
              <a:rPr lang="sv-SE" smtClean="0"/>
              <a:t>2023-03-14</a:t>
            </a:fld>
            <a:endParaRPr lang="sv-S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46377B-62E6-4546-9DB9-B308046717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893CD2-9188-D842-A5A4-4125FA42A3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453A5-CFDF-3849-BC72-D344F16EF63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629480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5FAF73-2F7A-E840-8695-6830B7DBEC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922245-5185-0F44-BC24-E96929C3D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1A2D0FC-85F8-BB40-818F-D5724958CF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5468ED-46ED-2A44-A1C0-CAD0A04829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D9C50-06B0-9849-A323-AABAB30AAFED}" type="datetimeFigureOut">
              <a:rPr lang="sv-SE" smtClean="0"/>
              <a:t>2023-03-14</a:t>
            </a:fld>
            <a:endParaRPr lang="sv-S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615E97-0CEA-884A-9BC3-D114B0E163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EE6DB3-F916-2547-9966-3F07764E0B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453A5-CFDF-3849-BC72-D344F16EF63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217926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A7225D-2614-F842-BCEC-2C4F9EE5B4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39DE019-1210-6044-89A5-55F10191C45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7685C13-EE25-4C42-9444-F6BC89E398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20CF34-2739-BE42-B80F-81500AF14F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D9C50-06B0-9849-A323-AABAB30AAFED}" type="datetimeFigureOut">
              <a:rPr lang="sv-SE" smtClean="0"/>
              <a:t>2023-03-14</a:t>
            </a:fld>
            <a:endParaRPr lang="sv-S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635C85-A151-8D4D-B489-6267C863AD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BC8727-57BC-7846-AEA9-117EFA092D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453A5-CFDF-3849-BC72-D344F16EF63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75745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7A95865-D6E7-F94D-9043-F4A8ADECA8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B49E58-4675-BA42-836A-D0FEC66EBF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F502DD-A7CE-E14A-A000-00D04BBE47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AD9C50-06B0-9849-A323-AABAB30AAFED}" type="datetimeFigureOut">
              <a:rPr lang="sv-SE" smtClean="0"/>
              <a:t>2023-03-14</a:t>
            </a:fld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A6CA38-B2DE-644C-A8CA-320B870AF4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9FC170-B345-1340-8A17-88B30D6F8B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1453A5-CFDF-3849-BC72-D344F16EF63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97188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94D5221-5BAD-DE4B-AB0F-B03C096DBDA1}"/>
              </a:ext>
            </a:extLst>
          </p:cNvPr>
          <p:cNvSpPr txBox="1"/>
          <p:nvPr/>
        </p:nvSpPr>
        <p:spPr>
          <a:xfrm>
            <a:off x="163286" y="217714"/>
            <a:ext cx="27379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/>
              <a:t>Fig.</a:t>
            </a:r>
            <a:r>
              <a:rPr lang="sv-SE" dirty="0"/>
              <a:t>3 – </a:t>
            </a:r>
            <a:r>
              <a:rPr lang="sv-SE" dirty="0" err="1"/>
              <a:t>figure</a:t>
            </a:r>
            <a:r>
              <a:rPr lang="sv-SE" dirty="0"/>
              <a:t> supplement 1</a:t>
            </a:r>
          </a:p>
          <a:p>
            <a:r>
              <a:rPr lang="sv-SE" dirty="0"/>
              <a:t>MTIF3 blot</a:t>
            </a:r>
            <a:endParaRPr lang="en-SE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FACC7CC-A8E6-2CAC-369E-9AC5E2EE85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4388" y="477634"/>
            <a:ext cx="7772400" cy="547600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987D69C-E28A-15CC-A22F-A1CE42106902}"/>
              </a:ext>
            </a:extLst>
          </p:cNvPr>
          <p:cNvSpPr txBox="1"/>
          <p:nvPr/>
        </p:nvSpPr>
        <p:spPr>
          <a:xfrm>
            <a:off x="1220039" y="2366078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MTIF3</a:t>
            </a:r>
            <a:endParaRPr lang="en-SE" dirty="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5DE5745-332B-BFA5-B7BC-4BB86FA606E4}"/>
              </a:ext>
            </a:extLst>
          </p:cNvPr>
          <p:cNvCxnSpPr/>
          <p:nvPr/>
        </p:nvCxnSpPr>
        <p:spPr>
          <a:xfrm>
            <a:off x="2447840" y="3012278"/>
            <a:ext cx="11131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091FA68D-9821-B7DF-3A89-9A25B2584304}"/>
              </a:ext>
            </a:extLst>
          </p:cNvPr>
          <p:cNvSpPr txBox="1"/>
          <p:nvPr/>
        </p:nvSpPr>
        <p:spPr>
          <a:xfrm>
            <a:off x="1662298" y="2809140"/>
            <a:ext cx="8290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dirty="0"/>
              <a:t>25 kDa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4392ACB-5312-F3F6-AD0C-373706DED98B}"/>
              </a:ext>
            </a:extLst>
          </p:cNvPr>
          <p:cNvCxnSpPr/>
          <p:nvPr/>
        </p:nvCxnSpPr>
        <p:spPr>
          <a:xfrm>
            <a:off x="1994610" y="2550744"/>
            <a:ext cx="730117" cy="3310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54537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text&#10;&#10;Description automatically generated">
            <a:extLst>
              <a:ext uri="{FF2B5EF4-FFF2-40B4-BE49-F238E27FC236}">
                <a16:creationId xmlns:a16="http://schemas.microsoft.com/office/drawing/2014/main" id="{DC407A4C-4907-1B44-F88A-CA5C519E55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6182" y="690995"/>
            <a:ext cx="7772400" cy="547600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9EEC276-C318-2AED-BDA8-D04A993236F5}"/>
              </a:ext>
            </a:extLst>
          </p:cNvPr>
          <p:cNvSpPr txBox="1"/>
          <p:nvPr/>
        </p:nvSpPr>
        <p:spPr>
          <a:xfrm>
            <a:off x="7451371" y="3354208"/>
            <a:ext cx="869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GAPDH</a:t>
            </a:r>
            <a:endParaRPr lang="en-SE" dirty="0"/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EDDEA013-5214-539F-EAF7-09F585D353B9}"/>
              </a:ext>
            </a:extLst>
          </p:cNvPr>
          <p:cNvCxnSpPr/>
          <p:nvPr/>
        </p:nvCxnSpPr>
        <p:spPr>
          <a:xfrm>
            <a:off x="2835767" y="3926678"/>
            <a:ext cx="11131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C8D1DFB7-72BC-7170-4596-37B974941B2E}"/>
              </a:ext>
            </a:extLst>
          </p:cNvPr>
          <p:cNvSpPr txBox="1"/>
          <p:nvPr/>
        </p:nvSpPr>
        <p:spPr>
          <a:xfrm>
            <a:off x="2050225" y="3723540"/>
            <a:ext cx="8290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dirty="0"/>
              <a:t>37 kDa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3C3EB45-BE59-3B4F-BE91-44E7E4B86241}"/>
              </a:ext>
            </a:extLst>
          </p:cNvPr>
          <p:cNvSpPr txBox="1"/>
          <p:nvPr/>
        </p:nvSpPr>
        <p:spPr>
          <a:xfrm>
            <a:off x="163286" y="217714"/>
            <a:ext cx="27379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/>
              <a:t>Fig.</a:t>
            </a:r>
            <a:r>
              <a:rPr lang="sv-SE" dirty="0"/>
              <a:t>3 – </a:t>
            </a:r>
            <a:r>
              <a:rPr lang="sv-SE" dirty="0" err="1"/>
              <a:t>figure</a:t>
            </a:r>
            <a:r>
              <a:rPr lang="sv-SE" dirty="0"/>
              <a:t> supplement 1</a:t>
            </a:r>
          </a:p>
          <a:p>
            <a:r>
              <a:rPr lang="sv-SE" dirty="0"/>
              <a:t>GAPDH blot</a:t>
            </a:r>
            <a:endParaRPr lang="en-SE" dirty="0"/>
          </a:p>
        </p:txBody>
      </p:sp>
    </p:spTree>
    <p:extLst>
      <p:ext uri="{BB962C8B-B14F-4D97-AF65-F5344CB8AC3E}">
        <p14:creationId xmlns:p14="http://schemas.microsoft.com/office/powerpoint/2010/main" val="1834998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</Words>
  <Application>Microsoft Macintosh PowerPoint</Application>
  <PresentationFormat>Widescreen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等线</vt:lpstr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</cp:revision>
  <dcterms:created xsi:type="dcterms:W3CDTF">2023-03-14T18:03:49Z</dcterms:created>
  <dcterms:modified xsi:type="dcterms:W3CDTF">2023-03-14T18:03:55Z</dcterms:modified>
</cp:coreProperties>
</file>